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431" r:id="rId4"/>
  </p:sldMasterIdLst>
  <p:notesMasterIdLst>
    <p:notesMasterId r:id="rId7"/>
  </p:notesMasterIdLst>
  <p:handoutMasterIdLst>
    <p:handoutMasterId r:id="rId8"/>
  </p:handoutMasterIdLst>
  <p:sldIdLst>
    <p:sldId id="14052" r:id="rId5"/>
    <p:sldId id="14051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B00"/>
    <a:srgbClr val="00C1DE"/>
    <a:srgbClr val="0091BD"/>
    <a:srgbClr val="FFC700"/>
    <a:srgbClr val="7030A0"/>
    <a:srgbClr val="000000"/>
    <a:srgbClr val="E5ECEB"/>
    <a:srgbClr val="95D600"/>
    <a:srgbClr val="FFC600"/>
    <a:srgbClr val="FF6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9" autoAdjust="0"/>
    <p:restoredTop sz="76655" autoAdjust="0"/>
  </p:normalViewPr>
  <p:slideViewPr>
    <p:cSldViewPr snapToGrid="0">
      <p:cViewPr varScale="1">
        <p:scale>
          <a:sx n="70" d="100"/>
          <a:sy n="70" d="100"/>
        </p:scale>
        <p:origin x="96" y="324"/>
      </p:cViewPr>
      <p:guideLst>
        <p:guide orient="horz" pos="2160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B394A5-FD1F-430F-BB3A-F7878AC293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ABC0BB-F774-4303-9701-003B3E743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B52217F-109B-4561-ACE4-BE073A308A21}" type="datetimeFigureOut">
              <a:rPr lang="en-US" altLang="en-US"/>
              <a:pPr>
                <a:defRPr/>
              </a:pPr>
              <a:t>1/7/2022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3CE605-DAD4-4C64-BE6E-BE3D8E5504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99187-58AF-4D6B-8526-D5C98A6AF8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9C45C6D-DBFC-4B67-A8DE-9C2360ACC9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3182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7C0424-39BA-4205-9510-7D8372B40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861BC-4E89-4909-9F41-7A6E2018373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25F150-DB0B-4758-AFA9-222A6E446235}" type="datetimeFigureOut">
              <a:rPr lang="en-US" altLang="en-US"/>
              <a:pPr>
                <a:defRPr/>
              </a:pPr>
              <a:t>1/7/2022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5B20C51-CC4D-4C34-9C63-92F50CE02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AC138B7-E2A5-4B5D-ADC2-E53A511B5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61A1A-4481-471C-A253-BE997586AA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0DDD9-A1C6-46BA-89ED-AF0DD2672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3B16354E-6974-4833-AB87-3220A0835E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75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6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ts val="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Walk thru slide…</a:t>
            </a:r>
          </a:p>
          <a:p>
            <a:endParaRPr lang="en-US" dirty="0"/>
          </a:p>
          <a:p>
            <a:r>
              <a:rPr lang="en-US" dirty="0"/>
              <a:t>This is available since summer last year and in the first 6 months more than 12.000 developers have experimented with these stacks.  We know that several are going into production with it.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FC29AE-2DE4-804C-87C9-5C71C5FB830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2317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Walk thru slide…</a:t>
            </a:r>
          </a:p>
          <a:p>
            <a:endParaRPr lang="en-US" dirty="0"/>
          </a:p>
          <a:p>
            <a:r>
              <a:rPr lang="en-US" dirty="0"/>
              <a:t>This is available since summer last year and in the first 6 months more than 12.000 developers have experimented with these stacks.  We know that several are going into production with it.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FC29AE-2DE4-804C-87C9-5C71C5FB830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42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6250"/>
            <a:ext cx="11233150" cy="654760"/>
          </a:xfrm>
        </p:spPr>
        <p:txBody>
          <a:bodyPr anchor="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idx="1" hasCustomPrompt="1"/>
          </p:nvPr>
        </p:nvSpPr>
        <p:spPr>
          <a:xfrm>
            <a:off x="479425" y="1171111"/>
            <a:ext cx="11233150" cy="494833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</a:defRPr>
            </a:lvl1pPr>
            <a:lvl2pPr marL="672783">
              <a:lnSpc>
                <a:spcPct val="100000"/>
              </a:lnSpc>
              <a:spcAft>
                <a:spcPts val="0"/>
              </a:spcAft>
              <a:defRPr sz="2000">
                <a:solidFill>
                  <a:schemeClr val="tx2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3pPr>
            <a:lvl4pPr marL="1293178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noProof="0"/>
              <a:t>Click to edit Master text styles with Top Level Bullet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3250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d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able Placeholder 3"/>
          <p:cNvSpPr>
            <a:spLocks noGrp="1"/>
          </p:cNvSpPr>
          <p:nvPr>
            <p:ph type="tbl" sz="quarter" idx="13"/>
          </p:nvPr>
        </p:nvSpPr>
        <p:spPr>
          <a:xfrm>
            <a:off x="479425" y="1259574"/>
            <a:ext cx="11233150" cy="483642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77512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4188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slide w/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79425" y="1554489"/>
            <a:ext cx="11233150" cy="455323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7750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E00537-4172-4053-A616-87E429C679A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20481"/>
            <a:ext cx="0" cy="451520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991131"/>
            <a:ext cx="11233150" cy="359204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31"/>
          <p:cNvSpPr>
            <a:spLocks noGrp="1"/>
          </p:cNvSpPr>
          <p:nvPr>
            <p:ph type="body" sz="quarter" idx="16" hasCustomPrompt="1"/>
          </p:nvPr>
        </p:nvSpPr>
        <p:spPr>
          <a:xfrm>
            <a:off x="479425" y="1620481"/>
            <a:ext cx="5345642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77587" y="2202443"/>
            <a:ext cx="5347480" cy="3933245"/>
          </a:xfrm>
        </p:spPr>
        <p:txBody>
          <a:bodyPr/>
          <a:lstStyle>
            <a:lvl1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131"/>
          <p:cNvSpPr>
            <a:spLocks noGrp="1"/>
          </p:cNvSpPr>
          <p:nvPr>
            <p:ph type="body" sz="quarter" idx="18" hasCustomPrompt="1"/>
          </p:nvPr>
        </p:nvSpPr>
        <p:spPr>
          <a:xfrm>
            <a:off x="6341534" y="1620481"/>
            <a:ext cx="5371042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21" hasCustomPrompt="1"/>
          </p:nvPr>
        </p:nvSpPr>
        <p:spPr>
          <a:xfrm>
            <a:off x="6339947" y="2202442"/>
            <a:ext cx="5372628" cy="3933246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2621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795D2F-D322-4144-8DA8-55D6A294274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148138" y="1611050"/>
            <a:ext cx="0" cy="444843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B4D2EAD-40A5-4C0B-900F-916EB19FF7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8051800" y="1611050"/>
            <a:ext cx="0" cy="444843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 userDrawn="1"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 userDrawn="1">
            <p:ph idx="1"/>
          </p:nvPr>
        </p:nvSpPr>
        <p:spPr>
          <a:xfrm>
            <a:off x="479426" y="2373786"/>
            <a:ext cx="3372644" cy="368570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defRPr>
                <a:solidFill>
                  <a:srgbClr val="383838"/>
                </a:solidFill>
              </a:defRPr>
            </a:lvl3pPr>
            <a:lvl4pPr>
              <a:defRPr>
                <a:solidFill>
                  <a:srgbClr val="383838"/>
                </a:solidFill>
              </a:defRPr>
            </a:lvl4pPr>
            <a:lvl5pP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0" name="Text Placeholder 131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79425" y="1611050"/>
            <a:ext cx="33726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 userDrawn="1">
            <p:ph idx="17"/>
          </p:nvPr>
        </p:nvSpPr>
        <p:spPr>
          <a:xfrm>
            <a:off x="4416359" y="2373786"/>
            <a:ext cx="3359281" cy="368570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2"/>
          <p:cNvSpPr>
            <a:spLocks noGrp="1"/>
          </p:cNvSpPr>
          <p:nvPr userDrawn="1">
            <p:ph idx="18"/>
          </p:nvPr>
        </p:nvSpPr>
        <p:spPr>
          <a:xfrm>
            <a:off x="8300113" y="2373786"/>
            <a:ext cx="3412462" cy="3685702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31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4419997" y="1611050"/>
            <a:ext cx="33599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1"/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299449" y="1611050"/>
            <a:ext cx="3413126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0007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slid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21"/>
          </p:nvPr>
        </p:nvSpPr>
        <p:spPr>
          <a:xfrm>
            <a:off x="8299119" y="2372564"/>
            <a:ext cx="3413455" cy="3686924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36" name="Group 6">
            <a:extLst>
              <a:ext uri="{FF2B5EF4-FFF2-40B4-BE49-F238E27FC236}">
                <a16:creationId xmlns:a16="http://schemas.microsoft.com/office/drawing/2014/main" id="{CCE81F77-7204-0241-970A-63C43B1D7B8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148138" y="1611050"/>
            <a:ext cx="3903662" cy="4448438"/>
            <a:chOff x="3706307" y="1883391"/>
            <a:chExt cx="3803176" cy="4472959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266E339-1F3B-8E41-B64F-AA6A42EDF79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706307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922B3030-62BD-3440-A850-5C6E7CCDD54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509483" y="1883391"/>
              <a:ext cx="0" cy="447295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 Placeholder 131">
            <a:extLst>
              <a:ext uri="{FF2B5EF4-FFF2-40B4-BE49-F238E27FC236}">
                <a16:creationId xmlns:a16="http://schemas.microsoft.com/office/drawing/2014/main" id="{B54BFFD1-D378-D841-B5DD-88788B48D0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9425" y="1611050"/>
            <a:ext cx="33726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131">
            <a:extLst>
              <a:ext uri="{FF2B5EF4-FFF2-40B4-BE49-F238E27FC236}">
                <a16:creationId xmlns:a16="http://schemas.microsoft.com/office/drawing/2014/main" id="{E3125198-F65A-8049-9D3E-A6AF258DAEB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16192" y="1611050"/>
            <a:ext cx="3359945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131">
            <a:extLst>
              <a:ext uri="{FF2B5EF4-FFF2-40B4-BE49-F238E27FC236}">
                <a16:creationId xmlns:a16="http://schemas.microsoft.com/office/drawing/2014/main" id="{7C8008EA-19DB-814F-9284-A055A2AB89C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99449" y="1611050"/>
            <a:ext cx="3413126" cy="560696"/>
          </a:xfrm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Content Placeholder 8">
            <a:extLst>
              <a:ext uri="{FF2B5EF4-FFF2-40B4-BE49-F238E27FC236}">
                <a16:creationId xmlns:a16="http://schemas.microsoft.com/office/drawing/2014/main" id="{DD4BA2E6-FACA-5C45-B75F-9327959A672A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415863" y="2372564"/>
            <a:ext cx="3360274" cy="3686924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7" name="Content Placeholder 8">
            <a:extLst>
              <a:ext uri="{FF2B5EF4-FFF2-40B4-BE49-F238E27FC236}">
                <a16:creationId xmlns:a16="http://schemas.microsoft.com/office/drawing/2014/main" id="{5AB0A5A2-CEF5-6E44-BACF-2C0296FE30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79425" y="2372564"/>
            <a:ext cx="3360274" cy="3686924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37187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_narrow_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05B7A5-C1F7-41D3-815C-A3728D81DBDD}"/>
              </a:ext>
            </a:extLst>
          </p:cNvPr>
          <p:cNvCxnSpPr>
            <a:cxnSpLocks/>
          </p:cNvCxnSpPr>
          <p:nvPr userDrawn="1"/>
        </p:nvCxnSpPr>
        <p:spPr>
          <a:xfrm>
            <a:off x="3255004" y="1631950"/>
            <a:ext cx="0" cy="444060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1"/>
            <a:ext cx="11233150" cy="5128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 dirty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479425" y="1631111"/>
            <a:ext cx="2619375" cy="4440603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1"/>
          </p:nvPr>
        </p:nvSpPr>
        <p:spPr>
          <a:xfrm>
            <a:off x="3416035" y="1631111"/>
            <a:ext cx="8296540" cy="4440603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1800"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2999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41881F-8B1A-4F78-926D-54E8F515C458}"/>
              </a:ext>
            </a:extLst>
          </p:cNvPr>
          <p:cNvCxnSpPr>
            <a:cxnSpLocks/>
          </p:cNvCxnSpPr>
          <p:nvPr userDrawn="1"/>
        </p:nvCxnSpPr>
        <p:spPr>
          <a:xfrm>
            <a:off x="8932863" y="1629287"/>
            <a:ext cx="0" cy="444326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1"/>
            <a:ext cx="11233150" cy="5128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5"/>
          </p:nvPr>
        </p:nvSpPr>
        <p:spPr>
          <a:xfrm>
            <a:off x="9037637" y="1629597"/>
            <a:ext cx="2674937" cy="4443488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21"/>
          </p:nvPr>
        </p:nvSpPr>
        <p:spPr>
          <a:xfrm>
            <a:off x="479425" y="1629287"/>
            <a:ext cx="8348664" cy="4443267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 marL="58134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  <a:lvl3pPr marL="9471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3pPr>
            <a:lvl4pPr marL="1293178" indent="-173038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1800">
                <a:solidFill>
                  <a:srgbClr val="383838"/>
                </a:solidFill>
              </a:defRPr>
            </a:lvl4pPr>
            <a:lvl5pPr marL="1518603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5949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3354388" y="1618445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4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3354388" y="3755872"/>
            <a:ext cx="2606675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5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9066213" y="1618445"/>
            <a:ext cx="2646362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0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9066213" y="3755872"/>
            <a:ext cx="2646362" cy="1953683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79425" y="1618445"/>
            <a:ext cx="26193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>
                <a:solidFill>
                  <a:srgbClr val="383838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220216" y="1618445"/>
            <a:ext cx="2606675" cy="40862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000"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3pPr>
            <a:lvl4pPr marL="1201738" indent="-1730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>
                <a:solidFill>
                  <a:srgbClr val="383838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>
                <a:solidFill>
                  <a:srgbClr val="383838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444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ith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78302"/>
            <a:ext cx="11233150" cy="5128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3"/>
          </p:nvPr>
        </p:nvSpPr>
        <p:spPr>
          <a:xfrm>
            <a:off x="479425" y="991131"/>
            <a:ext cx="11233150" cy="344488"/>
          </a:xfrm>
        </p:spPr>
        <p:txBody>
          <a:bodyPr/>
          <a:lstStyle>
            <a:lvl1pPr marL="0" indent="0">
              <a:buNone/>
              <a:defRPr lang="en-US"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79425" y="1629079"/>
            <a:ext cx="5481108" cy="4455197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 sz="2000">
                <a:solidFill>
                  <a:srgbClr val="383838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 sz="1800">
                <a:solidFill>
                  <a:srgbClr val="383838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0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6250924" y="1629080"/>
            <a:ext cx="5461651" cy="4455198"/>
          </a:xfrm>
        </p:spPr>
        <p:txBody>
          <a:bodyPr/>
          <a:lstStyle>
            <a:lvl1pPr marL="0" indent="0">
              <a:buClr>
                <a:schemeClr val="accent1"/>
              </a:buClr>
              <a:buNone/>
              <a:defRPr sz="2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84216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425" y="478301"/>
            <a:ext cx="11233150" cy="65476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9" name="TextBox 26"/>
          <p:cNvSpPr txBox="1">
            <a:spLocks noChangeArrowheads="1"/>
          </p:cNvSpPr>
          <p:nvPr userDrawn="1"/>
        </p:nvSpPr>
        <p:spPr bwMode="auto">
          <a:xfrm>
            <a:off x="492125" y="6410643"/>
            <a:ext cx="312738" cy="1381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buFont typeface="Arial" charset="0"/>
              <a:buNone/>
              <a:defRPr/>
            </a:pPr>
            <a:fld id="{2682C2D1-8EA8-E748-B66F-74D4D53CF8F8}" type="slidenum">
              <a:rPr lang="en-US" altLang="en-US" sz="1000" smtClean="0">
                <a:solidFill>
                  <a:srgbClr val="7F7F7F"/>
                </a:solidFill>
              </a:rPr>
              <a:pPr eaLnBrk="1" hangingPunct="1">
                <a:lnSpc>
                  <a:spcPct val="90000"/>
                </a:lnSpc>
                <a:spcAft>
                  <a:spcPts val="600"/>
                </a:spcAft>
                <a:buFont typeface="Arial" charset="0"/>
                <a:buNone/>
                <a:defRPr/>
              </a:pPr>
              <a:t>‹#›</a:t>
            </a:fld>
            <a:endParaRPr lang="en-US" altLang="en-US" sz="1000">
              <a:solidFill>
                <a:srgbClr val="7F7F7F"/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4EB643E-3109-434C-BA97-15D4C8A5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133061"/>
            <a:ext cx="11243088" cy="49746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7791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40" r:id="rId1"/>
    <p:sldLayoutId id="2147485441" r:id="rId2"/>
    <p:sldLayoutId id="2147485442" r:id="rId3"/>
    <p:sldLayoutId id="2147485443" r:id="rId4"/>
    <p:sldLayoutId id="2147485444" r:id="rId5"/>
    <p:sldLayoutId id="2147485445" r:id="rId6"/>
    <p:sldLayoutId id="2147485446" r:id="rId7"/>
    <p:sldLayoutId id="2147485447" r:id="rId8"/>
    <p:sldLayoutId id="2147485448" r:id="rId9"/>
    <p:sldLayoutId id="2147485449" r:id="rId10"/>
    <p:sldLayoutId id="2147485450" r:id="rId11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0" kern="1200" spc="-50">
          <a:solidFill>
            <a:schemeClr val="accent1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Calibri" charset="0"/>
        </a:defRPr>
      </a:lvl9pPr>
    </p:titleStyle>
    <p:bodyStyle>
      <a:lvl1pPr marL="342900" indent="-342900" algn="l" rtl="0" eaLnBrk="1" fontAlgn="base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marL="58134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Arial" charset="0"/>
        <a:buChar char="•"/>
        <a:defRPr sz="2000" kern="1200">
          <a:solidFill>
            <a:srgbClr val="383838"/>
          </a:solidFill>
          <a:latin typeface="+mn-lt"/>
          <a:ea typeface="ＭＳ Ｐゴシック" charset="0"/>
          <a:cs typeface="+mn-cs"/>
        </a:defRPr>
      </a:lvl2pPr>
      <a:lvl3pPr marL="855663" indent="-16668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3pPr>
      <a:lvl4pPr marL="1201738" indent="-173038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charset="2"/>
        <a:buChar char="§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4pPr>
      <a:lvl5pPr marL="1427163" indent="-168275" algn="l" rtl="0" eaLnBrk="1" fontAlgn="base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charset="0"/>
        <a:buChar char="–"/>
        <a:defRPr kern="1200">
          <a:solidFill>
            <a:srgbClr val="383838"/>
          </a:solidFill>
          <a:latin typeface="+mn-lt"/>
          <a:ea typeface="ＭＳ Ｐゴシック" charset="0"/>
          <a:cs typeface="+mn-cs"/>
        </a:defRPr>
      </a:lvl5pPr>
      <a:lvl6pPr marL="16550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6pPr>
      <a:lvl7pPr marL="18836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7pPr>
      <a:lvl8pPr marL="21122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§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8pPr>
      <a:lvl9pPr marL="2340864" indent="-164592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80000"/>
        <a:buFont typeface="Calibri" panose="020F0502020204030204" pitchFamily="34" charset="0"/>
        <a:buChar char="–"/>
        <a:defRPr lang="en-US" sz="1600" kern="1200" dirty="0" smtClean="0">
          <a:solidFill>
            <a:srgbClr val="38383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619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4020" userDrawn="1">
          <p15:clr>
            <a:srgbClr val="F26B43"/>
          </p15:clr>
        </p15:guide>
        <p15:guide id="6" pos="7378" userDrawn="1">
          <p15:clr>
            <a:srgbClr val="F26B43"/>
          </p15:clr>
        </p15:guide>
        <p15:guide id="7" pos="302" userDrawn="1">
          <p15:clr>
            <a:srgbClr val="F26B43"/>
          </p15:clr>
        </p15:guide>
        <p15:guide id="8" pos="70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3D6E54BB-DB5E-4964-8C74-A903BF967C12}"/>
              </a:ext>
            </a:extLst>
          </p:cNvPr>
          <p:cNvSpPr/>
          <p:nvPr/>
        </p:nvSpPr>
        <p:spPr>
          <a:xfrm>
            <a:off x="1015418" y="3655211"/>
            <a:ext cx="2380604" cy="386190"/>
          </a:xfrm>
          <a:prstGeom prst="rect">
            <a:avLst/>
          </a:prstGeom>
          <a:solidFill>
            <a:srgbClr val="0092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Network stack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4B36463-1A53-4843-B766-57F7C9272F92}"/>
              </a:ext>
            </a:extLst>
          </p:cNvPr>
          <p:cNvSpPr/>
          <p:nvPr/>
        </p:nvSpPr>
        <p:spPr>
          <a:xfrm>
            <a:off x="1015418" y="2722437"/>
            <a:ext cx="2380604" cy="386190"/>
          </a:xfrm>
          <a:prstGeom prst="rect">
            <a:avLst/>
          </a:prstGeom>
          <a:solidFill>
            <a:srgbClr val="0092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IoT client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6FDB9CB-A33F-4E86-BBBA-0D6558D15ECE}"/>
              </a:ext>
            </a:extLst>
          </p:cNvPr>
          <p:cNvSpPr/>
          <p:nvPr/>
        </p:nvSpPr>
        <p:spPr>
          <a:xfrm>
            <a:off x="1015418" y="3188824"/>
            <a:ext cx="2380604" cy="386190"/>
          </a:xfrm>
          <a:prstGeom prst="rect">
            <a:avLst/>
          </a:prstGeom>
          <a:solidFill>
            <a:srgbClr val="FF6B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</a:rPr>
              <a:t>IoT Socket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13418DC-C2D6-4031-A4D3-E024D0639053}"/>
              </a:ext>
            </a:extLst>
          </p:cNvPr>
          <p:cNvSpPr/>
          <p:nvPr/>
        </p:nvSpPr>
        <p:spPr>
          <a:xfrm>
            <a:off x="1015418" y="2256050"/>
            <a:ext cx="2380604" cy="386190"/>
          </a:xfrm>
          <a:prstGeom prst="rect">
            <a:avLst/>
          </a:prstGeom>
          <a:solidFill>
            <a:srgbClr val="00C1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</a:rPr>
              <a:t>Application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7FDC8DD-2C58-44D3-AF88-730F54AE64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98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46618394-8475-4AEE-9902-2CAF32FDB0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757" y="1346892"/>
            <a:ext cx="915439" cy="5490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F160C4-1D8D-41BC-86EA-A0919CC4E6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7251" y="1752017"/>
            <a:ext cx="1066603" cy="1003858"/>
          </a:xfrm>
          <a:prstGeom prst="rect">
            <a:avLst/>
          </a:prstGeom>
        </p:spPr>
      </p:pic>
      <p:pic>
        <p:nvPicPr>
          <p:cNvPr id="42" name="Content Placeholder 9">
            <a:extLst>
              <a:ext uri="{FF2B5EF4-FFF2-40B4-BE49-F238E27FC236}">
                <a16:creationId xmlns:a16="http://schemas.microsoft.com/office/drawing/2014/main" id="{65EE65CB-629C-4EC0-AD52-1E4665CF55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4770" y="1293942"/>
            <a:ext cx="1516810" cy="458075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C624840B-A37C-4279-8296-5C44CEDC6B82}"/>
              </a:ext>
            </a:extLst>
          </p:cNvPr>
          <p:cNvSpPr/>
          <p:nvPr/>
        </p:nvSpPr>
        <p:spPr>
          <a:xfrm>
            <a:off x="548017" y="3449871"/>
            <a:ext cx="1447521" cy="52628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IoT Socket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B649819-C255-42DA-B8CF-2002528949F8}"/>
              </a:ext>
            </a:extLst>
          </p:cNvPr>
          <p:cNvSpPr/>
          <p:nvPr/>
        </p:nvSpPr>
        <p:spPr>
          <a:xfrm>
            <a:off x="2214935" y="4102829"/>
            <a:ext cx="1447514" cy="503869"/>
          </a:xfrm>
          <a:prstGeom prst="rect">
            <a:avLst/>
          </a:prstGeom>
          <a:solidFill>
            <a:srgbClr val="002B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Middleware</a:t>
            </a:r>
          </a:p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MDK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C1F5AB6-D8AC-406C-BB22-0D0FE7D4A08D}"/>
              </a:ext>
            </a:extLst>
          </p:cNvPr>
          <p:cNvSpPr/>
          <p:nvPr/>
        </p:nvSpPr>
        <p:spPr>
          <a:xfrm>
            <a:off x="3866732" y="4102829"/>
            <a:ext cx="1447521" cy="5038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lwIP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E14FA0-3F02-4046-8FA5-2669E8BCEFF9}"/>
              </a:ext>
            </a:extLst>
          </p:cNvPr>
          <p:cNvSpPr/>
          <p:nvPr/>
        </p:nvSpPr>
        <p:spPr>
          <a:xfrm>
            <a:off x="548017" y="2828248"/>
            <a:ext cx="1447521" cy="50386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Security</a:t>
            </a:r>
          </a:p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Mbed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Crypto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3C067B2-6936-43B0-8BB3-4469D50E8DCE}"/>
              </a:ext>
            </a:extLst>
          </p:cNvPr>
          <p:cNvSpPr/>
          <p:nvPr/>
        </p:nvSpPr>
        <p:spPr>
          <a:xfrm>
            <a:off x="548017" y="4102829"/>
            <a:ext cx="1447521" cy="50386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WiFi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CMSIS-Driver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679EED-D360-463C-8AB1-5F665B1D6D9A}"/>
              </a:ext>
            </a:extLst>
          </p:cNvPr>
          <p:cNvCxnSpPr>
            <a:cxnSpLocks/>
          </p:cNvCxnSpPr>
          <p:nvPr/>
        </p:nvCxnSpPr>
        <p:spPr>
          <a:xfrm>
            <a:off x="2092505" y="2828247"/>
            <a:ext cx="0" cy="30354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1327001-2D24-471A-977E-E7796DA593D1}"/>
              </a:ext>
            </a:extLst>
          </p:cNvPr>
          <p:cNvCxnSpPr>
            <a:cxnSpLocks/>
          </p:cNvCxnSpPr>
          <p:nvPr/>
        </p:nvCxnSpPr>
        <p:spPr>
          <a:xfrm>
            <a:off x="3762858" y="2828248"/>
            <a:ext cx="0" cy="302723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120A92EC-F905-4E9F-9064-17B101BEC32D}"/>
              </a:ext>
            </a:extLst>
          </p:cNvPr>
          <p:cNvSpPr/>
          <p:nvPr/>
        </p:nvSpPr>
        <p:spPr>
          <a:xfrm>
            <a:off x="548016" y="4740119"/>
            <a:ext cx="1442921" cy="503869"/>
          </a:xfrm>
          <a:prstGeom prst="rect">
            <a:avLst/>
          </a:prstGeom>
          <a:solidFill>
            <a:srgbClr val="0092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UART or SPI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CMSIS-Driver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DB97B85-6F71-437E-B0FE-F5F57D640402}"/>
              </a:ext>
            </a:extLst>
          </p:cNvPr>
          <p:cNvSpPr/>
          <p:nvPr/>
        </p:nvSpPr>
        <p:spPr>
          <a:xfrm>
            <a:off x="2214936" y="3465539"/>
            <a:ext cx="1447521" cy="50386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IoT Socket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8DFCDD2-ECC8-4837-9F24-B637408C40D4}"/>
              </a:ext>
            </a:extLst>
          </p:cNvPr>
          <p:cNvSpPr/>
          <p:nvPr/>
        </p:nvSpPr>
        <p:spPr>
          <a:xfrm>
            <a:off x="2214936" y="2828248"/>
            <a:ext cx="1447521" cy="50386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Security</a:t>
            </a:r>
          </a:p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Mbed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Crypto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565468D-91E8-466F-8022-787C3D985261}"/>
              </a:ext>
            </a:extLst>
          </p:cNvPr>
          <p:cNvSpPr/>
          <p:nvPr/>
        </p:nvSpPr>
        <p:spPr>
          <a:xfrm>
            <a:off x="3868180" y="3467663"/>
            <a:ext cx="1447521" cy="50386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IoT Socket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9D0859B-A680-4C0E-B1FA-FD24E6E341B8}"/>
              </a:ext>
            </a:extLst>
          </p:cNvPr>
          <p:cNvSpPr/>
          <p:nvPr/>
        </p:nvSpPr>
        <p:spPr>
          <a:xfrm>
            <a:off x="3868180" y="2830372"/>
            <a:ext cx="1447521" cy="50386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Security</a:t>
            </a:r>
          </a:p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Mbed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Crypto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0C89BB5-927D-45EC-9419-A3D55BF9985E}"/>
              </a:ext>
            </a:extLst>
          </p:cNvPr>
          <p:cNvSpPr/>
          <p:nvPr/>
        </p:nvSpPr>
        <p:spPr>
          <a:xfrm>
            <a:off x="2214936" y="4740119"/>
            <a:ext cx="1442921" cy="503869"/>
          </a:xfrm>
          <a:prstGeom prst="rect">
            <a:avLst/>
          </a:prstGeom>
          <a:solidFill>
            <a:srgbClr val="0092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Ethernet MAC</a:t>
            </a:r>
            <a:b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CMSIS-Driver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B504516-69D9-4131-8907-062EC06194BA}"/>
              </a:ext>
            </a:extLst>
          </p:cNvPr>
          <p:cNvSpPr/>
          <p:nvPr/>
        </p:nvSpPr>
        <p:spPr>
          <a:xfrm>
            <a:off x="3866732" y="4731874"/>
            <a:ext cx="1442921" cy="503869"/>
          </a:xfrm>
          <a:prstGeom prst="rect">
            <a:avLst/>
          </a:prstGeom>
          <a:solidFill>
            <a:srgbClr val="0092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Ethernet MAC</a:t>
            </a:r>
            <a:b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CMSIS-Driver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1F7C7C-CB34-42C6-B98C-2FC157267A48}"/>
              </a:ext>
            </a:extLst>
          </p:cNvPr>
          <p:cNvSpPr/>
          <p:nvPr/>
        </p:nvSpPr>
        <p:spPr>
          <a:xfrm>
            <a:off x="2214936" y="5359857"/>
            <a:ext cx="1442921" cy="503869"/>
          </a:xfrm>
          <a:prstGeom prst="rect">
            <a:avLst/>
          </a:prstGeom>
          <a:solidFill>
            <a:srgbClr val="0092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Ethernet PHY</a:t>
            </a:r>
            <a:b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CMSIS-Driver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4CFEC9E-35F7-45E6-A324-93C018AE0C14}"/>
              </a:ext>
            </a:extLst>
          </p:cNvPr>
          <p:cNvSpPr/>
          <p:nvPr/>
        </p:nvSpPr>
        <p:spPr>
          <a:xfrm>
            <a:off x="3866732" y="5351612"/>
            <a:ext cx="1442921" cy="503869"/>
          </a:xfrm>
          <a:prstGeom prst="rect">
            <a:avLst/>
          </a:prstGeom>
          <a:solidFill>
            <a:srgbClr val="0092B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5964" rIns="35964" rtlCol="0" anchor="ctr"/>
          <a:lstStyle/>
          <a:p>
            <a:pPr marL="0" marR="0" lvl="0" indent="0" algn="ctr" defTabSz="91385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Ethernet PHY</a:t>
            </a:r>
            <a:b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CMSIS-Driver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D5085B5-5CB2-FB4B-8D34-767CD8567471}"/>
              </a:ext>
            </a:extLst>
          </p:cNvPr>
          <p:cNvGrpSpPr/>
          <p:nvPr/>
        </p:nvGrpSpPr>
        <p:grpSpPr>
          <a:xfrm>
            <a:off x="1724164" y="1608747"/>
            <a:ext cx="2374655" cy="1003858"/>
            <a:chOff x="1781512" y="2101863"/>
            <a:chExt cx="2092388" cy="118229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0808122-CDE9-A342-9AD3-06984CC042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-1262"/>
            <a:stretch/>
          </p:blipFill>
          <p:spPr>
            <a:xfrm>
              <a:off x="1781512" y="2101863"/>
              <a:ext cx="2092388" cy="118229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791AC36-A4FE-4BAA-9009-59BF9A3A912D}"/>
                </a:ext>
              </a:extLst>
            </p:cNvPr>
            <p:cNvSpPr txBox="1"/>
            <p:nvPr/>
          </p:nvSpPr>
          <p:spPr>
            <a:xfrm>
              <a:off x="1800325" y="2509453"/>
              <a:ext cx="2035108" cy="6524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E48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Various Cloud </a:t>
              </a:r>
              <a:b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E48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</a:b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E48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Connectors</a:t>
              </a:r>
              <a:endPara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333E48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21C0F01-13AB-964E-BC5D-DDD8A197E2D0}"/>
              </a:ext>
            </a:extLst>
          </p:cNvPr>
          <p:cNvGrpSpPr/>
          <p:nvPr/>
        </p:nvGrpSpPr>
        <p:grpSpPr>
          <a:xfrm>
            <a:off x="760227" y="2010743"/>
            <a:ext cx="746965" cy="661513"/>
            <a:chOff x="10099516" y="1110356"/>
            <a:chExt cx="899042" cy="796193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B13893D5-DFE9-45E6-A0FF-CFDB98315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49486" y="1530486"/>
              <a:ext cx="662962" cy="316915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9974D156-8812-494E-99AB-D0F325F62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99516" y="1110356"/>
              <a:ext cx="899042" cy="796193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70E8E22B-A998-4173-9B8F-DEB5C6317FB6}"/>
              </a:ext>
            </a:extLst>
          </p:cNvPr>
          <p:cNvSpPr/>
          <p:nvPr/>
        </p:nvSpPr>
        <p:spPr>
          <a:xfrm>
            <a:off x="479425" y="2774727"/>
            <a:ext cx="4896616" cy="3457247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556FC345-016B-46D1-9DA3-2E78AB44AC0C}"/>
              </a:ext>
            </a:extLst>
          </p:cNvPr>
          <p:cNvSpPr txBox="1">
            <a:spLocks/>
          </p:cNvSpPr>
          <p:nvPr/>
        </p:nvSpPr>
        <p:spPr>
          <a:xfrm>
            <a:off x="536028" y="5992395"/>
            <a:ext cx="4776951" cy="2822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81343" indent="-166688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855663" indent="-166688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1201738" indent="-173038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charset="2"/>
              <a:buChar char="§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1427163" indent="-168275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6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6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6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6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charset="0"/>
              <a:buNone/>
            </a:pPr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3 different ways to implement secure network connectivity</a:t>
            </a:r>
          </a:p>
        </p:txBody>
      </p:sp>
    </p:spTree>
    <p:extLst>
      <p:ext uri="{BB962C8B-B14F-4D97-AF65-F5344CB8AC3E}">
        <p14:creationId xmlns:p14="http://schemas.microsoft.com/office/powerpoint/2010/main" val="302856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rm_PPT_Public">
  <a:themeElements>
    <a:clrScheme name="Arm PPT">
      <a:dk1>
        <a:srgbClr val="000000"/>
      </a:dk1>
      <a:lt1>
        <a:srgbClr val="FFFFFF"/>
      </a:lt1>
      <a:dk2>
        <a:srgbClr val="333E48"/>
      </a:dk2>
      <a:lt2>
        <a:srgbClr val="E5ECEB"/>
      </a:lt2>
      <a:accent1>
        <a:srgbClr val="0091BD"/>
      </a:accent1>
      <a:accent2>
        <a:srgbClr val="002B49"/>
      </a:accent2>
      <a:accent3>
        <a:srgbClr val="FFC700"/>
      </a:accent3>
      <a:accent4>
        <a:srgbClr val="95D600"/>
      </a:accent4>
      <a:accent5>
        <a:srgbClr val="FF6B00"/>
      </a:accent5>
      <a:accent6>
        <a:srgbClr val="7D868C"/>
      </a:accent6>
      <a:hlink>
        <a:srgbClr val="00C1DE"/>
      </a:hlink>
      <a:folHlink>
        <a:srgbClr val="002F6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 algn="l" defTabSz="914400" rtl="0" eaLnBrk="1" latinLnBrk="0" hangingPunct="1">
          <a:lnSpc>
            <a:spcPct val="90000"/>
          </a:lnSpc>
          <a:spcBef>
            <a:spcPts val="0"/>
          </a:spcBef>
          <a:spcAft>
            <a:spcPts val="600"/>
          </a:spcAft>
          <a:buFont typeface="Arial" panose="020B0604020202020204" pitchFamily="34" charset="0"/>
          <a:buNone/>
          <a:defRPr sz="21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9" id="{9634A34B-D1F7-9740-9880-29A03A1D1566}" vid="{8B134B65-7D0E-7840-9360-77678971C2A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817F4C45AE76449D017653052E9707" ma:contentTypeVersion="12" ma:contentTypeDescription="Create a new document." ma:contentTypeScope="" ma:versionID="90d8633054a222208d6985c12b4350ad">
  <xsd:schema xmlns:xsd="http://www.w3.org/2001/XMLSchema" xmlns:xs="http://www.w3.org/2001/XMLSchema" xmlns:p="http://schemas.microsoft.com/office/2006/metadata/properties" xmlns:ns3="e9679300-20f1-4508-99e6-2363bbc783ef" xmlns:ns4="696ceeba-3ea7-4808-a30c-f59f73c1fc67" targetNamespace="http://schemas.microsoft.com/office/2006/metadata/properties" ma:root="true" ma:fieldsID="d7178b8e8f7dcc5fdef611cf833c3e59" ns3:_="" ns4:_="">
    <xsd:import namespace="e9679300-20f1-4508-99e6-2363bbc783ef"/>
    <xsd:import namespace="696ceeba-3ea7-4808-a30c-f59f73c1fc6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679300-20f1-4508-99e6-2363bbc783e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6ceeba-3ea7-4808-a30c-f59f73c1fc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2EFBBFE-5AFC-4CAD-AD38-1CB870BDB25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147E061-4AC3-4CB8-9C7D-343982531129}">
  <ds:schemaRefs>
    <ds:schemaRef ds:uri="696ceeba-3ea7-4808-a30c-f59f73c1fc67"/>
    <ds:schemaRef ds:uri="e9679300-20f1-4508-99e6-2363bbc783e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61D4E06-5D3F-4994-A4A7-4BA626FA722D}">
  <ds:schemaRefs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e9679300-20f1-4508-99e6-2363bbc783ef"/>
    <ds:schemaRef ds:uri="696ceeba-3ea7-4808-a30c-f59f73c1fc67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Arm_Limited_2019_March_Update</Template>
  <TotalTime>9213</TotalTime>
  <Words>139</Words>
  <Application>Microsoft Office PowerPoint</Application>
  <PresentationFormat>Widescreen</PresentationFormat>
  <Paragraphs>32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Wingdings</vt:lpstr>
      <vt:lpstr>Arm_PPT_Public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Vladimir Marchenko</dc:creator>
  <cp:keywords/>
  <dc:description/>
  <cp:lastModifiedBy>Vladimir Marchenko</cp:lastModifiedBy>
  <cp:revision>23</cp:revision>
  <dcterms:created xsi:type="dcterms:W3CDTF">2020-01-21T15:39:48Z</dcterms:created>
  <dcterms:modified xsi:type="dcterms:W3CDTF">2022-01-12T16:40:54Z</dcterms:modified>
  <cp:category/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45c40ffca3445d9bf3205a60bd2f6d6">
    <vt:lpwstr>Confidential|28d1025d-1415-4984-b35e-5b79e7d32b5c</vt:lpwstr>
  </property>
  <property fmtid="{D5CDD505-2E9C-101B-9397-08002B2CF9AE}" pid="3" name="TaxKeyword">
    <vt:lpwstr/>
  </property>
  <property fmtid="{D5CDD505-2E9C-101B-9397-08002B2CF9AE}" pid="4" name="_dlc_policyId">
    <vt:lpwstr>0x0101004E4B3E189D714F49A85ED613D6AE4F95|-1756139441</vt:lpwstr>
  </property>
  <property fmtid="{D5CDD505-2E9C-101B-9397-08002B2CF9AE}" pid="5" name="_dlc_DocIdItemGuid">
    <vt:lpwstr>e89a121e-355c-4cb1-879e-045fefeb8c84</vt:lpwstr>
  </property>
  <property fmtid="{D5CDD505-2E9C-101B-9397-08002B2CF9AE}" pid="6" name="_dlc_ItemStageId">
    <vt:lpwstr>1</vt:lpwstr>
  </property>
  <property fmtid="{D5CDD505-2E9C-101B-9397-08002B2CF9AE}" pid="7" name="j60c3ced31bb40378c6254d49035d966">
    <vt:lpwstr>2015|ee47c3e7-6a69-4f36-9adf-1007c8d399a4</vt:lpwstr>
  </property>
  <property fmtid="{D5CDD505-2E9C-101B-9397-08002B2CF9AE}" pid="8" name="vti_description">
    <vt:lpwstr/>
  </property>
  <property fmtid="{D5CDD505-2E9C-101B-9397-08002B2CF9AE}" pid="9" name="WorkflowChangePath">
    <vt:lpwstr>1069b4ef-e6f3-4ad7-8c8e-772136578697,10;</vt:lpwstr>
  </property>
  <property fmtid="{D5CDD505-2E9C-101B-9397-08002B2CF9AE}" pid="10" name="Confidentiality">
    <vt:lpwstr>1;#Confidential|28d1025d-1415-4984-b35e-5b79e7d32b5c</vt:lpwstr>
  </property>
  <property fmtid="{D5CDD505-2E9C-101B-9397-08002B2CF9AE}" pid="11" name="ContentTypeId">
    <vt:lpwstr>0x0101008B817F4C45AE76449D017653052E9707</vt:lpwstr>
  </property>
  <property fmtid="{D5CDD505-2E9C-101B-9397-08002B2CF9AE}" pid="12" name="Calendar Year">
    <vt:lpwstr>7;#2017|58467e81-5d99-44a5-abb5-12a016b65e9e</vt:lpwstr>
  </property>
  <property fmtid="{D5CDD505-2E9C-101B-9397-08002B2CF9AE}" pid="13" name="TaxCatchAll">
    <vt:lpwstr/>
  </property>
  <property fmtid="{D5CDD505-2E9C-101B-9397-08002B2CF9AE}" pid="14" name="TaxKeywordTaxHTField">
    <vt:lpwstr/>
  </property>
  <property fmtid="{D5CDD505-2E9C-101B-9397-08002B2CF9AE}" pid="15" name="ItemRetentionFormula">
    <vt:lpwstr/>
  </property>
  <property fmtid="{D5CDD505-2E9C-101B-9397-08002B2CF9AE}" pid="16" name="_dlc_LastRun">
    <vt:lpwstr>08/15/2015 23:02:11</vt:lpwstr>
  </property>
</Properties>
</file>